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48"/>
  </p:normalViewPr>
  <p:slideViewPr>
    <p:cSldViewPr snapToGrid="0" snapToObjects="1">
      <p:cViewPr>
        <p:scale>
          <a:sx n="82" d="100"/>
          <a:sy n="82" d="100"/>
        </p:scale>
        <p:origin x="496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9728-11AD-3047-97F0-1FB97E76F11F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2F74-1BA3-C940-BA62-0EB8DFB4F46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15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9728-11AD-3047-97F0-1FB97E76F11F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2F74-1BA3-C940-BA62-0EB8DFB4F46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0386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9728-11AD-3047-97F0-1FB97E76F11F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2F74-1BA3-C940-BA62-0EB8DFB4F46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18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9728-11AD-3047-97F0-1FB97E76F11F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2F74-1BA3-C940-BA62-0EB8DFB4F46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7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9728-11AD-3047-97F0-1FB97E76F11F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2F74-1BA3-C940-BA62-0EB8DFB4F46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0716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9728-11AD-3047-97F0-1FB97E76F11F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2F74-1BA3-C940-BA62-0EB8DFB4F46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213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9728-11AD-3047-97F0-1FB97E76F11F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2F74-1BA3-C940-BA62-0EB8DFB4F46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8024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9728-11AD-3047-97F0-1FB97E76F11F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2F74-1BA3-C940-BA62-0EB8DFB4F46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876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9728-11AD-3047-97F0-1FB97E76F11F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2F74-1BA3-C940-BA62-0EB8DFB4F46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612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9728-11AD-3047-97F0-1FB97E76F11F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2F74-1BA3-C940-BA62-0EB8DFB4F46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689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9728-11AD-3047-97F0-1FB97E76F11F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2F74-1BA3-C940-BA62-0EB8DFB4F46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22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39728-11AD-3047-97F0-1FB97E76F11F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F2F74-1BA3-C940-BA62-0EB8DFB4F46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2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Séquence n° 2 : Bel Ami de Maupassant ( 1885)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1949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600" b="1" dirty="0" smtClean="0"/>
              <a:t>Présentation de la séquence: </a:t>
            </a:r>
            <a:endParaRPr lang="fr-FR" sz="1600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311" y="365125"/>
            <a:ext cx="5143378" cy="7278530"/>
          </a:xfrm>
        </p:spPr>
      </p:pic>
    </p:spTree>
    <p:extLst>
      <p:ext uri="{BB962C8B-B14F-4D97-AF65-F5344CB8AC3E}">
        <p14:creationId xmlns:p14="http://schemas.microsoft.com/office/powerpoint/2010/main" val="1198201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600" b="1" dirty="0" smtClean="0"/>
              <a:t>Présentation sommaire</a:t>
            </a:r>
            <a:endParaRPr lang="fr-FR" sz="1600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858" y="1221739"/>
            <a:ext cx="9221491" cy="4955224"/>
          </a:xfrm>
        </p:spPr>
      </p:pic>
    </p:spTree>
    <p:extLst>
      <p:ext uri="{BB962C8B-B14F-4D97-AF65-F5344CB8AC3E}">
        <p14:creationId xmlns:p14="http://schemas.microsoft.com/office/powerpoint/2010/main" val="1821760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3600" b="1" dirty="0" smtClean="0"/>
              <a:t>Activité 1: Maupassant et son </a:t>
            </a:r>
            <a:r>
              <a:rPr lang="fr-FR" sz="3600" b="1" dirty="0" err="1" smtClean="0"/>
              <a:t>oeuvre</a:t>
            </a: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7986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1600" b="1" dirty="0" smtClean="0"/>
              <a:t>Réponse à une accusation- Chronique de </a:t>
            </a:r>
            <a:r>
              <a:rPr lang="fr-FR" sz="1600" b="1" dirty="0" err="1" smtClean="0"/>
              <a:t>Maupasssant</a:t>
            </a:r>
            <a:endParaRPr lang="fr-FR" sz="1600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093" y="946001"/>
            <a:ext cx="4943958" cy="5230962"/>
          </a:xfrm>
        </p:spPr>
      </p:pic>
    </p:spTree>
    <p:extLst>
      <p:ext uri="{BB962C8B-B14F-4D97-AF65-F5344CB8AC3E}">
        <p14:creationId xmlns:p14="http://schemas.microsoft.com/office/powerpoint/2010/main" val="1012259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Sujet d’écriture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96955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35</Words>
  <Application>Microsoft Macintosh PowerPoint</Application>
  <PresentationFormat>Grand écran</PresentationFormat>
  <Paragraphs>6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Arial</vt:lpstr>
      <vt:lpstr>Thème Office</vt:lpstr>
      <vt:lpstr>Séquence n° 2 : Bel Ami de Maupassant ( 1885)</vt:lpstr>
      <vt:lpstr>Présentation de la séquence: </vt:lpstr>
      <vt:lpstr>Présentation sommaire</vt:lpstr>
      <vt:lpstr>Activité 1: Maupassant et son oeuvre</vt:lpstr>
      <vt:lpstr>Réponse à une accusation- Chronique de Maupasssant</vt:lpstr>
      <vt:lpstr>Sujet d’écriture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Séquence n° 2 : Bel Ami de Maupassant ( 1885)</dc:title>
  <dc:creator>marie ollivier</dc:creator>
  <cp:lastModifiedBy>marie ollivier</cp:lastModifiedBy>
  <cp:revision>2</cp:revision>
  <dcterms:created xsi:type="dcterms:W3CDTF">2020-03-20T07:24:06Z</dcterms:created>
  <dcterms:modified xsi:type="dcterms:W3CDTF">2020-03-20T07:40:39Z</dcterms:modified>
</cp:coreProperties>
</file>